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4" r:id="rId5"/>
    <p:sldMasterId id="2147483709" r:id="rId6"/>
    <p:sldMasterId id="2147483719" r:id="rId7"/>
    <p:sldMasterId id="2147483727" r:id="rId8"/>
  </p:sldMasterIdLst>
  <p:notesMasterIdLst>
    <p:notesMasterId r:id="rId12"/>
  </p:notesMasterIdLst>
  <p:sldIdLst>
    <p:sldId id="256" r:id="rId9"/>
    <p:sldId id="259" r:id="rId10"/>
    <p:sldId id="258" r:id="rId11"/>
  </p:sldIdLst>
  <p:sldSz cx="11520488" cy="6480175"/>
  <p:notesSz cx="6858000" cy="9144000"/>
  <p:defaultTextStyle>
    <a:defPPr>
      <a:defRPr lang="en-US"/>
    </a:defPPr>
    <a:lvl1pPr marL="0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1pPr>
    <a:lvl2pPr marL="414680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2pPr>
    <a:lvl3pPr marL="829361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3pPr>
    <a:lvl4pPr marL="1244041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4pPr>
    <a:lvl5pPr marL="1658722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5pPr>
    <a:lvl6pPr marL="2073402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6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D84"/>
    <a:srgbClr val="A0D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2" autoAdjust="0"/>
    <p:restoredTop sz="86400" autoAdjust="0"/>
  </p:normalViewPr>
  <p:slideViewPr>
    <p:cSldViewPr snapToGrid="0" snapToObjects="1" showGuides="1">
      <p:cViewPr varScale="1">
        <p:scale>
          <a:sx n="75" d="100"/>
          <a:sy n="75" d="100"/>
        </p:scale>
        <p:origin x="1445" y="5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Cresswell" userId="6be220b5-8531-46e0-b682-a3a1b5be18c5" providerId="ADAL" clId="{DEA174AF-F047-4F24-9CE3-4B5D30875289}"/>
    <pc:docChg chg="custSel modSld">
      <pc:chgData name="Stephanie Cresswell" userId="6be220b5-8531-46e0-b682-a3a1b5be18c5" providerId="ADAL" clId="{DEA174AF-F047-4F24-9CE3-4B5D30875289}" dt="2022-07-19T13:32:57.357" v="61" actId="255"/>
      <pc:docMkLst>
        <pc:docMk/>
      </pc:docMkLst>
      <pc:sldChg chg="modSp mod">
        <pc:chgData name="Stephanie Cresswell" userId="6be220b5-8531-46e0-b682-a3a1b5be18c5" providerId="ADAL" clId="{DEA174AF-F047-4F24-9CE3-4B5D30875289}" dt="2022-07-19T13:32:57.357" v="61" actId="255"/>
        <pc:sldMkLst>
          <pc:docMk/>
          <pc:sldMk cId="0" sldId="258"/>
        </pc:sldMkLst>
        <pc:spChg chg="mod">
          <ac:chgData name="Stephanie Cresswell" userId="6be220b5-8531-46e0-b682-a3a1b5be18c5" providerId="ADAL" clId="{DEA174AF-F047-4F24-9CE3-4B5D30875289}" dt="2022-07-19T13:32:57.357" v="61" actId="255"/>
          <ac:spMkLst>
            <pc:docMk/>
            <pc:sldMk cId="0" sldId="25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D5BCF-F8D8-FD47-B39A-50312E272A45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2BB39-4824-BB40-BE3C-7EDF81B97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9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1pPr>
    <a:lvl2pPr marL="414680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2pPr>
    <a:lvl3pPr marL="829361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3pPr>
    <a:lvl4pPr marL="1244041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4pPr>
    <a:lvl5pPr marL="1658722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5pPr>
    <a:lvl6pPr marL="2073402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6pPr>
    <a:lvl7pPr marL="2488082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7pPr>
    <a:lvl8pPr marL="2902763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8pPr>
    <a:lvl9pPr marL="3317443" algn="l" defTabSz="829361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aul/Desktop/FOCAL%20POINT%20POWERPOINT%20TEMPLATE/BUILD/BRAND%20ASSETS/background_01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Day1_Data/WORK%20ARCHIVE/%20F/FOCAL%20POINT%20TRAINING/1559-D1S%20FOCAL%20POINT%20TRAINING%20POWERPOINT%20TEMPLATE%20APR%202022/BUILD/BRAND%20ASSETS/fp_logo_hi.png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aul/Desktop/FOCAL%20POINT%20POWERPOINT%20TEMPLATE/BUILD/BRAND%20ASSETS/background_01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aul/Desktop/FOCAL%20POINT%20POWERPOINT%20TEMPLATE/BUILD/BRAND%20ASSETS/fp_logo.png" TargetMode="Externa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aul/Desktop/FOCAL%20POINT%20POWERPOINT%20TEMPLATE/BUILD/BRAND%20ASSETS/background_01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aul/Desktop/FOCAL%20POINT%20POWERPOINT%20TEMPLATE/BUILD/BRAND%20ASSETS/fp_logo.png" TargetMode="Externa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aul/Desktop/FOCAL%20POINT%20POWERPOINT%20TEMPLATE/BUILD/BRAND%20ASSETS/background_01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aul/Desktop/FOCAL%20POINT%20POWERPOINT%20TEMPLATE/BUILD/BRAND%20ASSETS/fp_logo.png" TargetMode="Externa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aul/Desktop/FOCAL%20POINT%20POWERPOINT%20TEMPLATE/BUILD/BRAND%20ASSETS/background_06.jpg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aul/Desktop/FOCAL%20POINT%20POWERPOINT%20TEMPLATE/BUILD/BRAND%20ASSETS/background_01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Logo">
    <p:bg bwMode="ltGray"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50ED7F-BA13-13BC-9A3C-08974810CA22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rcRect/>
          <a:stretch>
            <a:fillRect/>
          </a:stretch>
        </p:blipFill>
        <p:spPr>
          <a:xfrm>
            <a:off x="539750" y="2693333"/>
            <a:ext cx="10440988" cy="109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604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orient="horz" pos="214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4357E6-C0CC-B864-002D-1B83D95A0E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8788" y="0"/>
            <a:ext cx="6471701" cy="6480175"/>
          </a:xfrm>
          <a:custGeom>
            <a:avLst/>
            <a:gdLst>
              <a:gd name="connsiteX0" fmla="*/ 1344850 w 6471701"/>
              <a:gd name="connsiteY0" fmla="*/ 0 h 6480175"/>
              <a:gd name="connsiteX1" fmla="*/ 6471701 w 6471701"/>
              <a:gd name="connsiteY1" fmla="*/ 0 h 6480175"/>
              <a:gd name="connsiteX2" fmla="*/ 6471701 w 6471701"/>
              <a:gd name="connsiteY2" fmla="*/ 6480175 h 6480175"/>
              <a:gd name="connsiteX3" fmla="*/ 1344851 w 6471701"/>
              <a:gd name="connsiteY3" fmla="*/ 6480175 h 6480175"/>
              <a:gd name="connsiteX4" fmla="*/ 1306522 w 6471701"/>
              <a:gd name="connsiteY4" fmla="*/ 6442108 h 6480175"/>
              <a:gd name="connsiteX5" fmla="*/ 0 w 6471701"/>
              <a:gd name="connsiteY5" fmla="*/ 3240087 h 6480175"/>
              <a:gd name="connsiteX6" fmla="*/ 1306522 w 6471701"/>
              <a:gd name="connsiteY6" fmla="*/ 38066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1701" h="6480175">
                <a:moveTo>
                  <a:pt x="1344850" y="0"/>
                </a:moveTo>
                <a:lnTo>
                  <a:pt x="6471701" y="0"/>
                </a:lnTo>
                <a:lnTo>
                  <a:pt x="6471701" y="6480175"/>
                </a:lnTo>
                <a:lnTo>
                  <a:pt x="1344851" y="6480175"/>
                </a:lnTo>
                <a:lnTo>
                  <a:pt x="1306522" y="6442108"/>
                </a:lnTo>
                <a:cubicBezTo>
                  <a:pt x="494758" y="5596396"/>
                  <a:pt x="0" y="4472952"/>
                  <a:pt x="0" y="3240087"/>
                </a:cubicBezTo>
                <a:cubicBezTo>
                  <a:pt x="0" y="2007223"/>
                  <a:pt x="494758" y="883779"/>
                  <a:pt x="1306522" y="38066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360364"/>
            <a:ext cx="4159572" cy="10080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1" y="1619250"/>
            <a:ext cx="4159572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CE63D9-0558-9DAD-B482-F6882A75381E}"/>
              </a:ext>
            </a:extLst>
          </p:cNvPr>
          <p:cNvSpPr txBox="1">
            <a:spLocks/>
          </p:cNvSpPr>
          <p:nvPr userDrawn="1"/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829361" rtl="0" eaLnBrk="1" latinLnBrk="0" hangingPunct="1">
              <a:defRPr sz="16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7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0200" y="1619251"/>
            <a:ext cx="3240000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FBAE26-49F3-F843-A767-11526276819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740738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870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row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D69B86-61E8-0A02-32A3-A4E44012C28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39750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A1FEF9-2499-DE99-62F2-CF8496C2BD1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41038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44EC4B-F163-89B5-DA80-485C881F235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41038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A1C9377-6DE5-0AB7-0DE6-C97A18B734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40740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ABFCCE-FE1D-E642-8FF1-31721F9F68E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740740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551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  <p15:guide id="6" orient="horz" pos="2200">
          <p15:clr>
            <a:srgbClr val="FBAE40"/>
          </p15:clr>
        </p15:guide>
        <p15:guide id="7" orient="horz" pos="238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lumn 1/3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0200" y="1619251"/>
            <a:ext cx="6840538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420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6840538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740738" y="1619251"/>
            <a:ext cx="3240000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269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2CC8A-7440-DC4F-BD01-F6F3B7AE54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40088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CF3E7-35AD-C545-BAAE-1EA52168635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40426" y="1619251"/>
            <a:ext cx="2339975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18636-4A57-7A42-9AA0-35FB7C9B11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763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D5C7E26-62FE-F6A7-3711-42FC9C4DD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145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  <p15:guide id="3" pos="1814">
          <p15:clr>
            <a:srgbClr val="FBAE40"/>
          </p15:clr>
        </p15:guide>
        <p15:guide id="4" pos="2041">
          <p15:clr>
            <a:srgbClr val="FBAE40"/>
          </p15:clr>
        </p15:guide>
        <p15:guide id="5" pos="5216">
          <p15:clr>
            <a:srgbClr val="FBAE40"/>
          </p15:clr>
        </p15:guide>
        <p15:guide id="6" pos="544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row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2CC8A-7440-DC4F-BD01-F6F3B7AE54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40088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CF3E7-35AD-C545-BAAE-1EA52168635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40426" y="1619251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18636-4A57-7A42-9AA0-35FB7C9B11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763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D5C7E26-62FE-F6A7-3711-42FC9C4DD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F9DCBB-4BBC-DBCF-4FA3-BEA95A7D26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39750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4963481-678C-0BE3-61F6-B768A51A03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40088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EB1BF8-B8A7-F36D-9F44-D10D4CE1A9C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940426" y="3779839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5F4FF05-5FF0-15C0-01E6-D3793FEDC7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763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20908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  <p15:guide id="3" pos="1814">
          <p15:clr>
            <a:srgbClr val="FBAE40"/>
          </p15:clr>
        </p15:guide>
        <p15:guide id="4" pos="2041">
          <p15:clr>
            <a:srgbClr val="FBAE40"/>
          </p15:clr>
        </p15:guide>
        <p15:guide id="5" pos="5216">
          <p15:clr>
            <a:srgbClr val="FBAE40"/>
          </p15:clr>
        </p15:guide>
        <p15:guide id="6" pos="5443">
          <p15:clr>
            <a:srgbClr val="FBAE40"/>
          </p15:clr>
        </p15:guide>
        <p15:guide id="7" orient="horz" pos="2381" userDrawn="1">
          <p15:clr>
            <a:srgbClr val="FBAE40"/>
          </p15:clr>
        </p15:guide>
        <p15:guide id="8" orient="horz" pos="220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2F0B-AB6A-CF48-B63B-A5725773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CFB7B-0907-D741-A0AE-FA69D8BA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619250"/>
            <a:ext cx="10440989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F8B53-835E-9542-9C69-A644EF7D5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6226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504031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E48F7B-7462-6A48-BD17-A7EC4E7DECA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940427" y="1619250"/>
            <a:ext cx="504031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CE63D9-0558-9DAD-B482-F6882A75381E}"/>
              </a:ext>
            </a:extLst>
          </p:cNvPr>
          <p:cNvSpPr txBox="1">
            <a:spLocks/>
          </p:cNvSpPr>
          <p:nvPr userDrawn="1"/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829361" rtl="0" eaLnBrk="1" latinLnBrk="0" hangingPunct="1">
              <a:defRPr sz="16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8C12F53-1D20-0DD9-C71B-6686712C4A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8" y="5943924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399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4357E6-C0CC-B864-002D-1B83D95A0E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8788" y="0"/>
            <a:ext cx="6471701" cy="6480175"/>
          </a:xfrm>
          <a:custGeom>
            <a:avLst/>
            <a:gdLst>
              <a:gd name="connsiteX0" fmla="*/ 1344850 w 6471701"/>
              <a:gd name="connsiteY0" fmla="*/ 0 h 6480175"/>
              <a:gd name="connsiteX1" fmla="*/ 6471701 w 6471701"/>
              <a:gd name="connsiteY1" fmla="*/ 0 h 6480175"/>
              <a:gd name="connsiteX2" fmla="*/ 6471701 w 6471701"/>
              <a:gd name="connsiteY2" fmla="*/ 6480175 h 6480175"/>
              <a:gd name="connsiteX3" fmla="*/ 1344851 w 6471701"/>
              <a:gd name="connsiteY3" fmla="*/ 6480175 h 6480175"/>
              <a:gd name="connsiteX4" fmla="*/ 1306522 w 6471701"/>
              <a:gd name="connsiteY4" fmla="*/ 6442108 h 6480175"/>
              <a:gd name="connsiteX5" fmla="*/ 0 w 6471701"/>
              <a:gd name="connsiteY5" fmla="*/ 3240087 h 6480175"/>
              <a:gd name="connsiteX6" fmla="*/ 1306522 w 6471701"/>
              <a:gd name="connsiteY6" fmla="*/ 38066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1701" h="6480175">
                <a:moveTo>
                  <a:pt x="1344850" y="0"/>
                </a:moveTo>
                <a:lnTo>
                  <a:pt x="6471701" y="0"/>
                </a:lnTo>
                <a:lnTo>
                  <a:pt x="6471701" y="6480175"/>
                </a:lnTo>
                <a:lnTo>
                  <a:pt x="1344851" y="6480175"/>
                </a:lnTo>
                <a:lnTo>
                  <a:pt x="1306522" y="6442108"/>
                </a:lnTo>
                <a:cubicBezTo>
                  <a:pt x="494758" y="5596396"/>
                  <a:pt x="0" y="4472952"/>
                  <a:pt x="0" y="3240087"/>
                </a:cubicBezTo>
                <a:cubicBezTo>
                  <a:pt x="0" y="2007223"/>
                  <a:pt x="494758" y="883779"/>
                  <a:pt x="1306522" y="38066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360364"/>
            <a:ext cx="4159572" cy="10080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1" y="1619250"/>
            <a:ext cx="4159572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CE63D9-0558-9DAD-B482-F6882A75381E}"/>
              </a:ext>
            </a:extLst>
          </p:cNvPr>
          <p:cNvSpPr txBox="1">
            <a:spLocks/>
          </p:cNvSpPr>
          <p:nvPr userDrawn="1"/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829361" rtl="0" eaLnBrk="1" latinLnBrk="0" hangingPunct="1">
              <a:defRPr sz="16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700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hello">
    <p:bg bwMode="auto"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EC23F9-F5B8-86DE-5B30-58C283723843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539751" y="6107103"/>
            <a:ext cx="1289050" cy="135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1E2BD3-E972-76E6-89B9-C8E3FE09CA6F}"/>
              </a:ext>
            </a:extLst>
          </p:cNvPr>
          <p:cNvSpPr txBox="1"/>
          <p:nvPr userDrawn="1"/>
        </p:nvSpPr>
        <p:spPr>
          <a:xfrm>
            <a:off x="540544" y="3485572"/>
            <a:ext cx="10440988" cy="21675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8000" b="1" dirty="0">
                <a:solidFill>
                  <a:schemeClr val="tx1"/>
                </a:solidFill>
              </a:rPr>
              <a:t>hello…</a:t>
            </a:r>
          </a:p>
        </p:txBody>
      </p:sp>
    </p:spTree>
    <p:extLst>
      <p:ext uri="{BB962C8B-B14F-4D97-AF65-F5344CB8AC3E}">
        <p14:creationId xmlns:p14="http://schemas.microsoft.com/office/powerpoint/2010/main" val="120867391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0200" y="1619251"/>
            <a:ext cx="3240000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FBAE26-49F3-F843-A767-11526276819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740738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121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row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D69B86-61E8-0A02-32A3-A4E44012C28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39750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A1FEF9-2499-DE99-62F2-CF8496C2BD1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41038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44EC4B-F163-89B5-DA80-485C881F235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41038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A1C9377-6DE5-0AB7-0DE6-C97A18B734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40740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ABFCCE-FE1D-E642-8FF1-31721F9F68E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740740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6173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  <p15:guide id="6" orient="horz" pos="2200">
          <p15:clr>
            <a:srgbClr val="FBAE40"/>
          </p15:clr>
        </p15:guide>
        <p15:guide id="7" orient="horz" pos="238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lumn 1/3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0200" y="1619251"/>
            <a:ext cx="6840538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314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6840538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740738" y="1619251"/>
            <a:ext cx="3240000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531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2CC8A-7440-DC4F-BD01-F6F3B7AE54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40088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CF3E7-35AD-C545-BAAE-1EA52168635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40426" y="1619251"/>
            <a:ext cx="2339975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18636-4A57-7A42-9AA0-35FB7C9B11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763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D5C7E26-62FE-F6A7-3711-42FC9C4DD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56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  <p15:guide id="3" pos="1814">
          <p15:clr>
            <a:srgbClr val="FBAE40"/>
          </p15:clr>
        </p15:guide>
        <p15:guide id="4" pos="2041">
          <p15:clr>
            <a:srgbClr val="FBAE40"/>
          </p15:clr>
        </p15:guide>
        <p15:guide id="5" pos="5216">
          <p15:clr>
            <a:srgbClr val="FBAE40"/>
          </p15:clr>
        </p15:guide>
        <p15:guide id="6" pos="544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row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2CC8A-7440-DC4F-BD01-F6F3B7AE54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40088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CF3E7-35AD-C545-BAAE-1EA52168635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40426" y="1619251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18636-4A57-7A42-9AA0-35FB7C9B11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763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D5C7E26-62FE-F6A7-3711-42FC9C4DD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F9DCBB-4BBC-DBCF-4FA3-BEA95A7D26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39750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4963481-678C-0BE3-61F6-B768A51A03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40088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EB1BF8-B8A7-F36D-9F44-D10D4CE1A9C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940426" y="3779839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5F4FF05-5FF0-15C0-01E6-D3793FEDC7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763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7970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  <p15:guide id="3" pos="1814">
          <p15:clr>
            <a:srgbClr val="FBAE40"/>
          </p15:clr>
        </p15:guide>
        <p15:guide id="4" pos="2041">
          <p15:clr>
            <a:srgbClr val="FBAE40"/>
          </p15:clr>
        </p15:guide>
        <p15:guide id="5" pos="5216">
          <p15:clr>
            <a:srgbClr val="FBAE40"/>
          </p15:clr>
        </p15:guide>
        <p15:guide id="6" pos="5443">
          <p15:clr>
            <a:srgbClr val="FBAE40"/>
          </p15:clr>
        </p15:guide>
        <p15:guide id="7" orient="horz" pos="2381">
          <p15:clr>
            <a:srgbClr val="FBAE40"/>
          </p15:clr>
        </p15:guide>
        <p15:guide id="8" orient="horz" pos="22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2F0B-AB6A-CF48-B63B-A5725773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CFB7B-0907-D741-A0AE-FA69D8BA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619250"/>
            <a:ext cx="10440989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F8B53-835E-9542-9C69-A644EF7D5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7154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504031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E48F7B-7462-6A48-BD17-A7EC4E7DECA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940427" y="1619250"/>
            <a:ext cx="504031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CE63D9-0558-9DAD-B482-F6882A75381E}"/>
              </a:ext>
            </a:extLst>
          </p:cNvPr>
          <p:cNvSpPr txBox="1">
            <a:spLocks/>
          </p:cNvSpPr>
          <p:nvPr userDrawn="1"/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829361" rtl="0" eaLnBrk="1" latinLnBrk="0" hangingPunct="1">
              <a:defRPr sz="16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8C12F53-1D20-0DD9-C71B-6686712C4A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8" y="5943924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191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4357E6-C0CC-B864-002D-1B83D95A0E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8788" y="0"/>
            <a:ext cx="6471701" cy="6480175"/>
          </a:xfrm>
          <a:custGeom>
            <a:avLst/>
            <a:gdLst>
              <a:gd name="connsiteX0" fmla="*/ 1344850 w 6471701"/>
              <a:gd name="connsiteY0" fmla="*/ 0 h 6480175"/>
              <a:gd name="connsiteX1" fmla="*/ 6471701 w 6471701"/>
              <a:gd name="connsiteY1" fmla="*/ 0 h 6480175"/>
              <a:gd name="connsiteX2" fmla="*/ 6471701 w 6471701"/>
              <a:gd name="connsiteY2" fmla="*/ 6480175 h 6480175"/>
              <a:gd name="connsiteX3" fmla="*/ 1344851 w 6471701"/>
              <a:gd name="connsiteY3" fmla="*/ 6480175 h 6480175"/>
              <a:gd name="connsiteX4" fmla="*/ 1306522 w 6471701"/>
              <a:gd name="connsiteY4" fmla="*/ 6442108 h 6480175"/>
              <a:gd name="connsiteX5" fmla="*/ 0 w 6471701"/>
              <a:gd name="connsiteY5" fmla="*/ 3240087 h 6480175"/>
              <a:gd name="connsiteX6" fmla="*/ 1306522 w 6471701"/>
              <a:gd name="connsiteY6" fmla="*/ 38066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1701" h="6480175">
                <a:moveTo>
                  <a:pt x="1344850" y="0"/>
                </a:moveTo>
                <a:lnTo>
                  <a:pt x="6471701" y="0"/>
                </a:lnTo>
                <a:lnTo>
                  <a:pt x="6471701" y="6480175"/>
                </a:lnTo>
                <a:lnTo>
                  <a:pt x="1344851" y="6480175"/>
                </a:lnTo>
                <a:lnTo>
                  <a:pt x="1306522" y="6442108"/>
                </a:lnTo>
                <a:cubicBezTo>
                  <a:pt x="494758" y="5596396"/>
                  <a:pt x="0" y="4472952"/>
                  <a:pt x="0" y="3240087"/>
                </a:cubicBezTo>
                <a:cubicBezTo>
                  <a:pt x="0" y="2007223"/>
                  <a:pt x="494758" y="883779"/>
                  <a:pt x="1306522" y="38066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360364"/>
            <a:ext cx="4159572" cy="10080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1" y="1619250"/>
            <a:ext cx="4159572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CE63D9-0558-9DAD-B482-F6882A75381E}"/>
              </a:ext>
            </a:extLst>
          </p:cNvPr>
          <p:cNvSpPr txBox="1">
            <a:spLocks/>
          </p:cNvSpPr>
          <p:nvPr userDrawn="1"/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829361" rtl="0" eaLnBrk="1" latinLnBrk="0" hangingPunct="1">
              <a:defRPr sz="16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877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0200" y="1619251"/>
            <a:ext cx="3240000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FBAE26-49F3-F843-A767-11526276819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740738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825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thank you">
    <p:bg bwMode="auto"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76413E-553C-35A2-513B-78510ADD9586}"/>
              </a:ext>
            </a:extLst>
          </p:cNvPr>
          <p:cNvSpPr txBox="1"/>
          <p:nvPr userDrawn="1"/>
        </p:nvSpPr>
        <p:spPr>
          <a:xfrm>
            <a:off x="540544" y="3485572"/>
            <a:ext cx="10440988" cy="216751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8000" b="1" dirty="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EC23F9-F5B8-86DE-5B30-58C283723843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539751" y="6107103"/>
            <a:ext cx="1289050" cy="1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8700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row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D69B86-61E8-0A02-32A3-A4E44012C28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39750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A1FEF9-2499-DE99-62F2-CF8496C2BD1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41038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44EC4B-F163-89B5-DA80-485C881F235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41038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A1C9377-6DE5-0AB7-0DE6-C97A18B734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40740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ABFCCE-FE1D-E642-8FF1-31721F9F68E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740740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0261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  <p15:guide id="6" orient="horz" pos="2200">
          <p15:clr>
            <a:srgbClr val="FBAE40"/>
          </p15:clr>
        </p15:guide>
        <p15:guide id="7" orient="horz" pos="238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lumn 1/3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0200" y="1619251"/>
            <a:ext cx="6840538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222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6840538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740738" y="1619251"/>
            <a:ext cx="3240000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591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2CC8A-7440-DC4F-BD01-F6F3B7AE54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40088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CF3E7-35AD-C545-BAAE-1EA52168635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40426" y="1619251"/>
            <a:ext cx="2339975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18636-4A57-7A42-9AA0-35FB7C9B11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763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D5C7E26-62FE-F6A7-3711-42FC9C4DD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095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  <p15:guide id="3" pos="1814">
          <p15:clr>
            <a:srgbClr val="FBAE40"/>
          </p15:clr>
        </p15:guide>
        <p15:guide id="4" pos="2041">
          <p15:clr>
            <a:srgbClr val="FBAE40"/>
          </p15:clr>
        </p15:guide>
        <p15:guide id="5" pos="5216">
          <p15:clr>
            <a:srgbClr val="FBAE40"/>
          </p15:clr>
        </p15:guide>
        <p15:guide id="6" pos="544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row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2CC8A-7440-DC4F-BD01-F6F3B7AE54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40088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CF3E7-35AD-C545-BAAE-1EA52168635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40426" y="1619251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18636-4A57-7A42-9AA0-35FB7C9B11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763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D5C7E26-62FE-F6A7-3711-42FC9C4DD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F9DCBB-4BBC-DBCF-4FA3-BEA95A7D26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39750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4963481-678C-0BE3-61F6-B768A51A03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40088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EB1BF8-B8A7-F36D-9F44-D10D4CE1A9C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940426" y="3779839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5F4FF05-5FF0-15C0-01E6-D3793FEDC7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763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0833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  <p15:guide id="3" pos="1814">
          <p15:clr>
            <a:srgbClr val="FBAE40"/>
          </p15:clr>
        </p15:guide>
        <p15:guide id="4" pos="2041">
          <p15:clr>
            <a:srgbClr val="FBAE40"/>
          </p15:clr>
        </p15:guide>
        <p15:guide id="5" pos="5216">
          <p15:clr>
            <a:srgbClr val="FBAE40"/>
          </p15:clr>
        </p15:guide>
        <p15:guide id="6" pos="5443">
          <p15:clr>
            <a:srgbClr val="FBAE40"/>
          </p15:clr>
        </p15:guide>
        <p15:guide id="7" orient="horz" pos="2381">
          <p15:clr>
            <a:srgbClr val="FBAE40"/>
          </p15:clr>
        </p15:guide>
        <p15:guide id="8" orient="horz" pos="220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2F0B-AB6A-CF48-B63B-A5725773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CFB7B-0907-D741-A0AE-FA69D8BA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619250"/>
            <a:ext cx="10440989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F8B53-835E-9542-9C69-A644EF7D5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4728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504031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E48F7B-7462-6A48-BD17-A7EC4E7DECA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940427" y="1619250"/>
            <a:ext cx="504031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CE63D9-0558-9DAD-B482-F6882A75381E}"/>
              </a:ext>
            </a:extLst>
          </p:cNvPr>
          <p:cNvSpPr txBox="1">
            <a:spLocks/>
          </p:cNvSpPr>
          <p:nvPr userDrawn="1"/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829361" rtl="0" eaLnBrk="1" latinLnBrk="0" hangingPunct="1">
              <a:defRPr sz="16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8C12F53-1D20-0DD9-C71B-6686712C4A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8" y="5943924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43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4357E6-C0CC-B864-002D-1B83D95A0E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8788" y="0"/>
            <a:ext cx="6471701" cy="6480175"/>
          </a:xfrm>
          <a:custGeom>
            <a:avLst/>
            <a:gdLst>
              <a:gd name="connsiteX0" fmla="*/ 1344850 w 6471701"/>
              <a:gd name="connsiteY0" fmla="*/ 0 h 6480175"/>
              <a:gd name="connsiteX1" fmla="*/ 6471701 w 6471701"/>
              <a:gd name="connsiteY1" fmla="*/ 0 h 6480175"/>
              <a:gd name="connsiteX2" fmla="*/ 6471701 w 6471701"/>
              <a:gd name="connsiteY2" fmla="*/ 6480175 h 6480175"/>
              <a:gd name="connsiteX3" fmla="*/ 1344851 w 6471701"/>
              <a:gd name="connsiteY3" fmla="*/ 6480175 h 6480175"/>
              <a:gd name="connsiteX4" fmla="*/ 1306522 w 6471701"/>
              <a:gd name="connsiteY4" fmla="*/ 6442108 h 6480175"/>
              <a:gd name="connsiteX5" fmla="*/ 0 w 6471701"/>
              <a:gd name="connsiteY5" fmla="*/ 3240087 h 6480175"/>
              <a:gd name="connsiteX6" fmla="*/ 1306522 w 6471701"/>
              <a:gd name="connsiteY6" fmla="*/ 38066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1701" h="6480175">
                <a:moveTo>
                  <a:pt x="1344850" y="0"/>
                </a:moveTo>
                <a:lnTo>
                  <a:pt x="6471701" y="0"/>
                </a:lnTo>
                <a:lnTo>
                  <a:pt x="6471701" y="6480175"/>
                </a:lnTo>
                <a:lnTo>
                  <a:pt x="1344851" y="6480175"/>
                </a:lnTo>
                <a:lnTo>
                  <a:pt x="1306522" y="6442108"/>
                </a:lnTo>
                <a:cubicBezTo>
                  <a:pt x="494758" y="5596396"/>
                  <a:pt x="0" y="4472952"/>
                  <a:pt x="0" y="3240087"/>
                </a:cubicBezTo>
                <a:cubicBezTo>
                  <a:pt x="0" y="2007223"/>
                  <a:pt x="494758" y="883779"/>
                  <a:pt x="1306522" y="38066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360364"/>
            <a:ext cx="4159572" cy="10080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1" y="1619250"/>
            <a:ext cx="4159572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CE63D9-0558-9DAD-B482-F6882A75381E}"/>
              </a:ext>
            </a:extLst>
          </p:cNvPr>
          <p:cNvSpPr txBox="1">
            <a:spLocks/>
          </p:cNvSpPr>
          <p:nvPr userDrawn="1"/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829361" rtl="0" eaLnBrk="1" latinLnBrk="0" hangingPunct="1">
              <a:defRPr sz="16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850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0200" y="1619251"/>
            <a:ext cx="3240000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0FBAE26-49F3-F843-A767-11526276819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740738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49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row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D69B86-61E8-0A02-32A3-A4E44012C28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39750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A1FEF9-2499-DE99-62F2-CF8496C2BD1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141038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C44EC4B-F163-89B5-DA80-485C881F235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41038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A1C9377-6DE5-0AB7-0DE6-C97A18B734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40740" y="1619251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ABFCCE-FE1D-E642-8FF1-31721F9F68E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740740" y="3779838"/>
            <a:ext cx="3240000" cy="1873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spcBef>
                <a:spcPts val="200"/>
              </a:spcBef>
              <a:defRPr sz="12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2856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  <p15:guide id="6" orient="horz" pos="2200">
          <p15:clr>
            <a:srgbClr val="FBAE40"/>
          </p15:clr>
        </p15:guide>
        <p15:guide id="7" orient="horz" pos="23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Contact details">
    <p:bg bwMode="ltGray"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1C532-EE89-962E-E48B-6C186A99DA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360363"/>
            <a:ext cx="8820150" cy="5292725"/>
          </a:xfrm>
        </p:spPr>
        <p:txBody>
          <a:bodyPr anchor="b" anchorCtr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E85CADD-02C0-97A9-9973-B324F01E6F26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539751" y="6107103"/>
            <a:ext cx="1289050" cy="1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806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5896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lumn 1/3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3240000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140200" y="1619251"/>
            <a:ext cx="6840538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524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/3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6840538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5C26C1-3B45-A24A-84F6-D5BAB8B416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740738" y="1619251"/>
            <a:ext cx="3240000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30D08FE-AE59-325C-4750-293984EF8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238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381">
          <p15:clr>
            <a:srgbClr val="FBAE40"/>
          </p15:clr>
        </p15:guide>
        <p15:guide id="2" pos="2608">
          <p15:clr>
            <a:srgbClr val="FBAE40"/>
          </p15:clr>
        </p15:guide>
        <p15:guide id="3" pos="4649">
          <p15:clr>
            <a:srgbClr val="FBAE40"/>
          </p15:clr>
        </p15:guide>
        <p15:guide id="4" pos="487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2CC8A-7440-DC4F-BD01-F6F3B7AE54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40088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CF3E7-35AD-C545-BAAE-1EA52168635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40426" y="1619251"/>
            <a:ext cx="2339975" cy="40338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18636-4A57-7A42-9AA0-35FB7C9B11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763" y="1619250"/>
            <a:ext cx="2339975" cy="4033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 marL="0" indent="0">
              <a:spcBef>
                <a:spcPts val="200"/>
              </a:spcBef>
              <a:defRPr sz="1600"/>
            </a:lvl2pPr>
            <a:lvl3pPr marL="180000" indent="-180000">
              <a:spcBef>
                <a:spcPts val="200"/>
              </a:spcBef>
              <a:defRPr sz="1600"/>
            </a:lvl3pPr>
            <a:lvl4pPr marL="360000" indent="-180000">
              <a:spcBef>
                <a:spcPts val="200"/>
              </a:spcBef>
              <a:defRPr sz="1600"/>
            </a:lvl4pPr>
            <a:lvl5pPr marL="540000" indent="-180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D5C7E26-62FE-F6A7-3711-42FC9C4DD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558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  <p15:guide id="3" pos="1814">
          <p15:clr>
            <a:srgbClr val="FBAE40"/>
          </p15:clr>
        </p15:guide>
        <p15:guide id="4" pos="2041">
          <p15:clr>
            <a:srgbClr val="FBAE40"/>
          </p15:clr>
        </p15:guide>
        <p15:guide id="5" pos="5216">
          <p15:clr>
            <a:srgbClr val="FBAE40"/>
          </p15:clr>
        </p15:guide>
        <p15:guide id="6" pos="544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row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92CC8A-7440-DC4F-BD01-F6F3B7AE54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40088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CF3E7-35AD-C545-BAAE-1EA52168635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940426" y="1619251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A18636-4A57-7A42-9AA0-35FB7C9B11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763" y="1619250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D5C7E26-62FE-F6A7-3711-42FC9C4DD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F9DCBB-4BBC-DBCF-4FA3-BEA95A7D26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39750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4963481-678C-0BE3-61F6-B768A51A03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240088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EB1BF8-B8A7-F36D-9F44-D10D4CE1A9C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940426" y="3779839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5F4FF05-5FF0-15C0-01E6-D3793FEDC7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40763" y="3779838"/>
            <a:ext cx="2339975" cy="18732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 marL="0" indent="0">
              <a:spcBef>
                <a:spcPts val="200"/>
              </a:spcBef>
              <a:defRPr sz="1200"/>
            </a:lvl2pPr>
            <a:lvl3pPr marL="180000" indent="-180000">
              <a:spcBef>
                <a:spcPts val="200"/>
              </a:spcBef>
              <a:defRPr sz="1200"/>
            </a:lvl3pPr>
            <a:lvl4pPr marL="360000" indent="-180000">
              <a:spcBef>
                <a:spcPts val="200"/>
              </a:spcBef>
              <a:defRPr sz="1200"/>
            </a:lvl4pPr>
            <a:lvl5pPr marL="540000" indent="-180000">
              <a:spcBef>
                <a:spcPts val="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49610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  <p15:guide id="3" pos="1814">
          <p15:clr>
            <a:srgbClr val="FBAE40"/>
          </p15:clr>
        </p15:guide>
        <p15:guide id="4" pos="2041">
          <p15:clr>
            <a:srgbClr val="FBAE40"/>
          </p15:clr>
        </p15:guide>
        <p15:guide id="5" pos="5216">
          <p15:clr>
            <a:srgbClr val="FBAE40"/>
          </p15:clr>
        </p15:guide>
        <p15:guide id="6" pos="5443">
          <p15:clr>
            <a:srgbClr val="FBAE40"/>
          </p15:clr>
        </p15:guide>
        <p15:guide id="7" orient="horz" pos="2381">
          <p15:clr>
            <a:srgbClr val="FBAE40"/>
          </p15:clr>
        </p15:guide>
        <p15:guide id="8" orient="horz" pos="22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059" y="101603"/>
            <a:ext cx="10368439" cy="69131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 (only changes made to the parent slide will be reflected in the app)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52A03B-2D42-4DAE-8460-CF96145A8DF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5059" y="1266277"/>
            <a:ext cx="10368439" cy="4496516"/>
          </a:xfrm>
        </p:spPr>
        <p:txBody>
          <a:bodyPr/>
          <a:lstStyle>
            <a:lvl1pPr>
              <a:defRPr sz="1764">
                <a:solidFill>
                  <a:schemeClr val="tx1"/>
                </a:solidFill>
              </a:defRPr>
            </a:lvl1pPr>
            <a:lvl2pPr>
              <a:defRPr sz="1764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1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86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86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14CF1-AB9B-4870-9E5C-AD8F31C7FF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373" y="790471"/>
            <a:ext cx="10368439" cy="3020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Master text style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39551A5-770E-3978-ED85-9963EA081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2110" y="6062359"/>
            <a:ext cx="7986951" cy="346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598A6424-24D4-9A7A-503B-1810D9718646}"/>
              </a:ext>
            </a:extLst>
          </p:cNvPr>
          <p:cNvSpPr txBox="1">
            <a:spLocks/>
          </p:cNvSpPr>
          <p:nvPr userDrawn="1"/>
        </p:nvSpPr>
        <p:spPr>
          <a:xfrm>
            <a:off x="55574" y="6149199"/>
            <a:ext cx="1323691" cy="201835"/>
          </a:xfrm>
          <a:prstGeom prst="rect">
            <a:avLst/>
          </a:prstGeom>
        </p:spPr>
        <p:txBody>
          <a:bodyPr vert="horz" lIns="115203" tIns="57602" rIns="115203" bIns="57602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8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D6880F-98FC-C70E-7434-35DAC835C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5" y="6092753"/>
            <a:ext cx="1529178" cy="3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2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ith client logo">
    <p:bg bwMode="auto"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C3FB-EA4C-164D-A90A-74C91AFAF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49" y="1619250"/>
            <a:ext cx="10440989" cy="2197100"/>
          </a:xfrm>
        </p:spPr>
        <p:txBody>
          <a:bodyPr anchor="b" anchorCtr="0">
            <a:norm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8D9F4-93CF-C54A-B013-E0DF23AB1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49" y="3960813"/>
            <a:ext cx="10440989" cy="10795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59050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404" userDrawn="1">
          <p15:clr>
            <a:srgbClr val="FBAE40"/>
          </p15:clr>
        </p15:guide>
        <p15:guide id="2" orient="horz" pos="2495" userDrawn="1">
          <p15:clr>
            <a:srgbClr val="FBAE40"/>
          </p15:clr>
        </p15:guide>
        <p15:guide id="3" orient="horz" pos="70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client logo">
    <p:bg bwMode="auto"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C3FB-EA4C-164D-A90A-74C91AFAF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49" y="1619250"/>
            <a:ext cx="10440989" cy="2197100"/>
          </a:xfrm>
        </p:spPr>
        <p:txBody>
          <a:bodyPr anchor="b" anchorCtr="0">
            <a:norm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8D9F4-93CF-C54A-B013-E0DF23AB1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49" y="3960812"/>
            <a:ext cx="10440989" cy="10795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7183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404" userDrawn="1">
          <p15:clr>
            <a:srgbClr val="FBAE40"/>
          </p15:clr>
        </p15:guide>
        <p15:guide id="2" orient="horz" pos="2495" userDrawn="1">
          <p15:clr>
            <a:srgbClr val="FBAE40"/>
          </p15:clr>
        </p15:guide>
        <p15:guide id="3" orient="horz" pos="70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2F0B-AB6A-CF48-B63B-A5725773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CFB7B-0907-D741-A0AE-FA69D8BA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619250"/>
            <a:ext cx="10440989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F8B53-835E-9542-9C69-A644EF7D5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8681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A143-33A5-6848-AA11-096810275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C7B09-E264-3D4D-AA95-5ACF09ACF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619250"/>
            <a:ext cx="504031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E48F7B-7462-6A48-BD17-A7EC4E7DECA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940427" y="1619250"/>
            <a:ext cx="504031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7CE63D9-0558-9DAD-B482-F6882A75381E}"/>
              </a:ext>
            </a:extLst>
          </p:cNvPr>
          <p:cNvSpPr txBox="1">
            <a:spLocks/>
          </p:cNvSpPr>
          <p:nvPr userDrawn="1"/>
        </p:nvSpPr>
        <p:spPr>
          <a:xfrm>
            <a:off x="10517359" y="5947306"/>
            <a:ext cx="463379" cy="34500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r" defTabSz="829361" rtl="0" eaLnBrk="1" latinLnBrk="0" hangingPunct="1">
              <a:defRPr sz="16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14680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936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4041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872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340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8082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276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7443" algn="l" defTabSz="829361" rtl="0" eaLnBrk="1" latinLnBrk="0" hangingPunct="1">
              <a:defRPr sz="1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803B8A-22B3-904C-AB5C-C2767BDA6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344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515">
          <p15:clr>
            <a:srgbClr val="FBAE40"/>
          </p15:clr>
        </p15:guide>
        <p15:guide id="2" pos="37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/Users/paul/Desktop/FOCAL%20POINT%20POWERPOINT%20TEMPLATE/BUILD/BRAND%20ASSETS/background_04.jp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6" Type="http://schemas.openxmlformats.org/officeDocument/2006/relationships/image" Target="file:////Users/paul/Desktop/FOCAL%20POINT%20POWERPOINT%20TEMPLATE/BUILD/BRAND%20ASSETS/fp_logo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file:////Users/paul/Desktop/FOCAL%20POINT%20POWERPOINT%20TEMPLATE/BUILD/BRAND%20ASSETS/background_04.jpg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file:////Users/paul/Desktop/FOCAL%20POINT%20POWERPOINT%20TEMPLATE/BUILD/BRAND%20ASSETS/fp_logo.png" TargetMode="Externa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file:////Volumes/Day1_Data-1/WORK%20ARCHIVE/%20F/FOCAL%20POINT%20TRAINING/1559-D1S%20FOCAL%20POINT%20TRAINING%20POWERPOINT%20TEMPLATE%20APR%202022/BUILD/BRAND%20ASSETS/background_03.jpg" TargetMode="Externa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9.jpg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file:////Users/paul/Desktop/FOCAL%20POINT%20POWERPOINT%20TEMPLATE/BUILD/BRAND%20ASSETS/fp_logo.png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file:////Volumes/Day1_Data-1/WORK%20ARCHIVE/%20F/FOCAL%20POINT%20TRAINING/1559-D1S%20FOCAL%20POINT%20TRAINING%20POWERPOINT%20TEMPLATE%20APR%202022/BUILD/BRAND%20ASSETS/background_05.jpg" TargetMode="Externa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10.jpg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file:////Users/paul/Desktop/FOCAL%20POINT%20POWERPOINT%20TEMPLATE/BUILD/BRAND%20ASSETS/fp_logo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r:link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C8329-8C05-924E-AC8D-6D8A78C4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4"/>
            <a:ext cx="10440988" cy="1008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3CF2F-B608-5A49-B3C7-68607CFF4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1" y="1620045"/>
            <a:ext cx="10440988" cy="403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304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2" r:id="rId2"/>
    <p:sldLayoutId id="2147483705" r:id="rId3"/>
    <p:sldLayoutId id="2147483650" r:id="rId4"/>
    <p:sldLayoutId id="2147483745" r:id="rId5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29" userDrawn="1">
          <p15:clr>
            <a:srgbClr val="F26B43"/>
          </p15:clr>
        </p15:guide>
        <p15:guide id="2" pos="340" userDrawn="1">
          <p15:clr>
            <a:srgbClr val="F26B43"/>
          </p15:clr>
        </p15:guide>
        <p15:guide id="3" pos="6917" userDrawn="1">
          <p15:clr>
            <a:srgbClr val="F26B43"/>
          </p15:clr>
        </p15:guide>
        <p15:guide id="4" orient="horz" pos="227" userDrawn="1">
          <p15:clr>
            <a:srgbClr val="F26B43"/>
          </p15:clr>
        </p15:guide>
        <p15:guide id="5" orient="horz" pos="862" userDrawn="1">
          <p15:clr>
            <a:srgbClr val="F26B43"/>
          </p15:clr>
        </p15:guide>
        <p15:guide id="6" orient="horz" pos="1020" userDrawn="1">
          <p15:clr>
            <a:srgbClr val="F26B43"/>
          </p15:clr>
        </p15:guide>
        <p15:guide id="7" orient="horz" pos="3561" userDrawn="1">
          <p15:clr>
            <a:srgbClr val="F26B43"/>
          </p15:clr>
        </p15:guide>
        <p15:guide id="8" orient="horz" pos="392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13" r:link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C8329-8C05-924E-AC8D-6D8A78C4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4"/>
            <a:ext cx="10440988" cy="1008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3CF2F-B608-5A49-B3C7-68607CFF4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1" y="1620044"/>
            <a:ext cx="10440988" cy="403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852E06-55FA-EE49-2C07-28408686DD3D}"/>
              </a:ext>
            </a:extLst>
          </p:cNvPr>
          <p:cNvPicPr>
            <a:picLocks noChangeAspect="1"/>
          </p:cNvPicPr>
          <p:nvPr userDrawn="1"/>
        </p:nvPicPr>
        <p:blipFill>
          <a:blip r:embed="rId15" r:link="rId16"/>
          <a:stretch>
            <a:fillRect/>
          </a:stretch>
        </p:blipFill>
        <p:spPr>
          <a:xfrm>
            <a:off x="539751" y="6107103"/>
            <a:ext cx="1289050" cy="1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6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1" r:id="rId2"/>
    <p:sldLayoutId id="2147483688" r:id="rId3"/>
    <p:sldLayoutId id="2147483708" r:id="rId4"/>
    <p:sldLayoutId id="2147483689" r:id="rId5"/>
    <p:sldLayoutId id="2147483690" r:id="rId6"/>
    <p:sldLayoutId id="2147483737" r:id="rId7"/>
    <p:sldLayoutId id="2147483706" r:id="rId8"/>
    <p:sldLayoutId id="2147483707" r:id="rId9"/>
    <p:sldLayoutId id="2147483691" r:id="rId10"/>
    <p:sldLayoutId id="2147483738" r:id="rId1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29">
          <p15:clr>
            <a:srgbClr val="F26B43"/>
          </p15:clr>
        </p15:guide>
        <p15:guide id="2" pos="340">
          <p15:clr>
            <a:srgbClr val="F26B43"/>
          </p15:clr>
        </p15:guide>
        <p15:guide id="3" pos="6917">
          <p15:clr>
            <a:srgbClr val="F26B43"/>
          </p15:clr>
        </p15:guide>
        <p15:guide id="4" orient="horz" pos="227">
          <p15:clr>
            <a:srgbClr val="F26B43"/>
          </p15:clr>
        </p15:guide>
        <p15:guide id="5" orient="horz" pos="862">
          <p15:clr>
            <a:srgbClr val="F26B43"/>
          </p15:clr>
        </p15:guide>
        <p15:guide id="6" orient="horz" pos="1020">
          <p15:clr>
            <a:srgbClr val="F26B43"/>
          </p15:clr>
        </p15:guide>
        <p15:guide id="7" orient="horz" pos="3561" userDrawn="1">
          <p15:clr>
            <a:srgbClr val="F26B43"/>
          </p15:clr>
        </p15:guide>
        <p15:guide id="8" orient="horz" pos="392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C8329-8C05-924E-AC8D-6D8A78C4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4"/>
            <a:ext cx="10440988" cy="1008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3CF2F-B608-5A49-B3C7-68607CFF4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1" y="1620044"/>
            <a:ext cx="10440988" cy="403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852E06-55FA-EE49-2C07-28408686DD3D}"/>
              </a:ext>
            </a:extLst>
          </p:cNvPr>
          <p:cNvPicPr>
            <a:picLocks noChangeAspect="1"/>
          </p:cNvPicPr>
          <p:nvPr userDrawn="1"/>
        </p:nvPicPr>
        <p:blipFill>
          <a:blip r:embed="rId12" r:link="rId13"/>
          <a:stretch>
            <a:fillRect/>
          </a:stretch>
        </p:blipFill>
        <p:spPr>
          <a:xfrm>
            <a:off x="539751" y="6107103"/>
            <a:ext cx="1289050" cy="1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39" r:id="rId5"/>
    <p:sldLayoutId id="2147483716" r:id="rId6"/>
    <p:sldLayoutId id="2147483717" r:id="rId7"/>
    <p:sldLayoutId id="2147483718" r:id="rId8"/>
    <p:sldLayoutId id="2147483740" r:id="rId9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29">
          <p15:clr>
            <a:srgbClr val="F26B43"/>
          </p15:clr>
        </p15:guide>
        <p15:guide id="2" pos="340">
          <p15:clr>
            <a:srgbClr val="F26B43"/>
          </p15:clr>
        </p15:guide>
        <p15:guide id="3" pos="6917">
          <p15:clr>
            <a:srgbClr val="F26B43"/>
          </p15:clr>
        </p15:guide>
        <p15:guide id="4" orient="horz" pos="227">
          <p15:clr>
            <a:srgbClr val="F26B43"/>
          </p15:clr>
        </p15:guide>
        <p15:guide id="5" orient="horz" pos="862">
          <p15:clr>
            <a:srgbClr val="F26B43"/>
          </p15:clr>
        </p15:guide>
        <p15:guide id="6" orient="horz" pos="1020">
          <p15:clr>
            <a:srgbClr val="F26B43"/>
          </p15:clr>
        </p15:guide>
        <p15:guide id="7" orient="horz" pos="3561" userDrawn="1">
          <p15:clr>
            <a:srgbClr val="F26B43"/>
          </p15:clr>
        </p15:guide>
        <p15:guide id="8" orient="horz" pos="392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11" r:link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C8329-8C05-924E-AC8D-6D8A78C4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4"/>
            <a:ext cx="10440988" cy="1008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3CF2F-B608-5A49-B3C7-68607CFF4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1" y="1620044"/>
            <a:ext cx="10440988" cy="403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852E06-55FA-EE49-2C07-28408686DD3D}"/>
              </a:ext>
            </a:extLst>
          </p:cNvPr>
          <p:cNvPicPr>
            <a:picLocks noChangeAspect="1"/>
          </p:cNvPicPr>
          <p:nvPr userDrawn="1"/>
        </p:nvPicPr>
        <p:blipFill>
          <a:blip r:embed="rId13" r:link="rId14"/>
          <a:stretch>
            <a:fillRect/>
          </a:stretch>
        </p:blipFill>
        <p:spPr>
          <a:xfrm>
            <a:off x="539751" y="6107103"/>
            <a:ext cx="1289050" cy="1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42" r:id="rId5"/>
    <p:sldLayoutId id="2147483724" r:id="rId6"/>
    <p:sldLayoutId id="2147483725" r:id="rId7"/>
    <p:sldLayoutId id="2147483726" r:id="rId8"/>
    <p:sldLayoutId id="2147483741" r:id="rId9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29">
          <p15:clr>
            <a:srgbClr val="F26B43"/>
          </p15:clr>
        </p15:guide>
        <p15:guide id="2" pos="340">
          <p15:clr>
            <a:srgbClr val="F26B43"/>
          </p15:clr>
        </p15:guide>
        <p15:guide id="3" pos="6917">
          <p15:clr>
            <a:srgbClr val="F26B43"/>
          </p15:clr>
        </p15:guide>
        <p15:guide id="4" orient="horz" pos="227">
          <p15:clr>
            <a:srgbClr val="F26B43"/>
          </p15:clr>
        </p15:guide>
        <p15:guide id="5" orient="horz" pos="862">
          <p15:clr>
            <a:srgbClr val="F26B43"/>
          </p15:clr>
        </p15:guide>
        <p15:guide id="6" orient="horz" pos="1020">
          <p15:clr>
            <a:srgbClr val="F26B43"/>
          </p15:clr>
        </p15:guide>
        <p15:guide id="7" orient="horz" pos="3561" userDrawn="1">
          <p15:clr>
            <a:srgbClr val="F26B43"/>
          </p15:clr>
        </p15:guide>
        <p15:guide id="8" orient="horz" pos="392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11" r:link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EC8329-8C05-924E-AC8D-6D8A78C4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4"/>
            <a:ext cx="10440988" cy="1008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3CF2F-B608-5A49-B3C7-68607CFF4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1" y="1620044"/>
            <a:ext cx="10440988" cy="4033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852E06-55FA-EE49-2C07-28408686DD3D}"/>
              </a:ext>
            </a:extLst>
          </p:cNvPr>
          <p:cNvPicPr>
            <a:picLocks noChangeAspect="1"/>
          </p:cNvPicPr>
          <p:nvPr userDrawn="1"/>
        </p:nvPicPr>
        <p:blipFill>
          <a:blip r:embed="rId13" r:link="rId14"/>
          <a:stretch>
            <a:fillRect/>
          </a:stretch>
        </p:blipFill>
        <p:spPr>
          <a:xfrm>
            <a:off x="539751" y="6107103"/>
            <a:ext cx="1289050" cy="13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8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43" r:id="rId5"/>
    <p:sldLayoutId id="2147483732" r:id="rId6"/>
    <p:sldLayoutId id="2147483733" r:id="rId7"/>
    <p:sldLayoutId id="2147483734" r:id="rId8"/>
    <p:sldLayoutId id="2147483744" r:id="rId9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29">
          <p15:clr>
            <a:srgbClr val="F26B43"/>
          </p15:clr>
        </p15:guide>
        <p15:guide id="2" pos="340">
          <p15:clr>
            <a:srgbClr val="F26B43"/>
          </p15:clr>
        </p15:guide>
        <p15:guide id="3" pos="6917">
          <p15:clr>
            <a:srgbClr val="F26B43"/>
          </p15:clr>
        </p15:guide>
        <p15:guide id="4" orient="horz" pos="227">
          <p15:clr>
            <a:srgbClr val="F26B43"/>
          </p15:clr>
        </p15:guide>
        <p15:guide id="5" orient="horz" pos="862">
          <p15:clr>
            <a:srgbClr val="F26B43"/>
          </p15:clr>
        </p15:guide>
        <p15:guide id="6" orient="horz" pos="1020">
          <p15:clr>
            <a:srgbClr val="F26B43"/>
          </p15:clr>
        </p15:guide>
        <p15:guide id="7" orient="horz" pos="3561" userDrawn="1">
          <p15:clr>
            <a:srgbClr val="F26B43"/>
          </p15:clr>
        </p15:guide>
        <p15:guide id="8" orient="horz" pos="39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3893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Q9: Caring responsibilities</a:t>
            </a:r>
            <a:endParaRPr sz="32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Answered: 1143  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AA8AA6D-1348-3E17-324A-513209C9C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21626"/>
              </p:ext>
            </p:extLst>
          </p:nvPr>
        </p:nvGraphicFramePr>
        <p:xfrm>
          <a:off x="1147921" y="1391956"/>
          <a:ext cx="949976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52">
                  <a:extLst>
                    <a:ext uri="{9D8B030D-6E8A-4147-A177-3AD203B41FA5}">
                      <a16:colId xmlns:a16="http://schemas.microsoft.com/office/drawing/2014/main" val="1941416761"/>
                    </a:ext>
                  </a:extLst>
                </a:gridCol>
                <a:gridCol w="1899952">
                  <a:extLst>
                    <a:ext uri="{9D8B030D-6E8A-4147-A177-3AD203B41FA5}">
                      <a16:colId xmlns:a16="http://schemas.microsoft.com/office/drawing/2014/main" val="3139275879"/>
                    </a:ext>
                  </a:extLst>
                </a:gridCol>
                <a:gridCol w="1899952">
                  <a:extLst>
                    <a:ext uri="{9D8B030D-6E8A-4147-A177-3AD203B41FA5}">
                      <a16:colId xmlns:a16="http://schemas.microsoft.com/office/drawing/2014/main" val="43429903"/>
                    </a:ext>
                  </a:extLst>
                </a:gridCol>
                <a:gridCol w="1899952">
                  <a:extLst>
                    <a:ext uri="{9D8B030D-6E8A-4147-A177-3AD203B41FA5}">
                      <a16:colId xmlns:a16="http://schemas.microsoft.com/office/drawing/2014/main" val="1527490518"/>
                    </a:ext>
                  </a:extLst>
                </a:gridCol>
                <a:gridCol w="1899952">
                  <a:extLst>
                    <a:ext uri="{9D8B030D-6E8A-4147-A177-3AD203B41FA5}">
                      <a16:colId xmlns:a16="http://schemas.microsoft.com/office/drawing/2014/main" val="1361837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 do have caring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 do not have any caring responsibilities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 prefer not to say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67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483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00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Intersex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65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632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02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Non-binary or gender 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8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 prefer not to 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60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439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669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1143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726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Q10: Which, if any, of these caring responsibilities do you have? (please tick all those applicable)</a:t>
            </a:r>
            <a:endParaRPr sz="2400" dirty="0"/>
          </a:p>
        </p:txBody>
      </p:sp>
      <p:sp>
        <p:nvSpPr>
          <p:cNvPr id="3" name="Title"/>
          <p:cNvSpPr>
            <a:spLocks noGrp="1"/>
          </p:cNvSpPr>
          <p:nvPr>
            <p:ph type="body" sz="quarter" idx="14"/>
          </p:nvPr>
        </p:nvSpPr>
        <p:spPr>
          <a:xfrm>
            <a:off x="155373" y="650514"/>
            <a:ext cx="12128067" cy="691311"/>
          </a:xfrm>
        </p:spPr>
        <p:txBody>
          <a:bodyPr>
            <a:normAutofit fontScale="32500" lnSpcReduction="20000"/>
          </a:bodyPr>
          <a:lstStyle/>
          <a:p>
            <a:endParaRPr lang="en-GB" dirty="0"/>
          </a:p>
          <a:p>
            <a:r>
              <a:rPr lang="en-GB" sz="3000" dirty="0"/>
              <a:t>Answered: 440 individuals</a:t>
            </a:r>
          </a:p>
          <a:p>
            <a:r>
              <a:rPr lang="en-GB" sz="3700" dirty="0"/>
              <a:t>Please note that some participants answered yes to more than one option in the below question which does affect how you view the totals.</a:t>
            </a:r>
            <a:endParaRPr sz="37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C696D5-C85E-4120-C977-B2ABF20AA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167988"/>
              </p:ext>
            </p:extLst>
          </p:nvPr>
        </p:nvGraphicFramePr>
        <p:xfrm>
          <a:off x="514090" y="1329215"/>
          <a:ext cx="10492307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901">
                  <a:extLst>
                    <a:ext uri="{9D8B030D-6E8A-4147-A177-3AD203B41FA5}">
                      <a16:colId xmlns:a16="http://schemas.microsoft.com/office/drawing/2014/main" val="1941416761"/>
                    </a:ext>
                  </a:extLst>
                </a:gridCol>
                <a:gridCol w="1498901">
                  <a:extLst>
                    <a:ext uri="{9D8B030D-6E8A-4147-A177-3AD203B41FA5}">
                      <a16:colId xmlns:a16="http://schemas.microsoft.com/office/drawing/2014/main" val="3139275879"/>
                    </a:ext>
                  </a:extLst>
                </a:gridCol>
                <a:gridCol w="1498901">
                  <a:extLst>
                    <a:ext uri="{9D8B030D-6E8A-4147-A177-3AD203B41FA5}">
                      <a16:colId xmlns:a16="http://schemas.microsoft.com/office/drawing/2014/main" val="43429903"/>
                    </a:ext>
                  </a:extLst>
                </a:gridCol>
                <a:gridCol w="1498901">
                  <a:extLst>
                    <a:ext uri="{9D8B030D-6E8A-4147-A177-3AD203B41FA5}">
                      <a16:colId xmlns:a16="http://schemas.microsoft.com/office/drawing/2014/main" val="1527490518"/>
                    </a:ext>
                  </a:extLst>
                </a:gridCol>
                <a:gridCol w="1458862">
                  <a:extLst>
                    <a:ext uri="{9D8B030D-6E8A-4147-A177-3AD203B41FA5}">
                      <a16:colId xmlns:a16="http://schemas.microsoft.com/office/drawing/2014/main" val="3919680716"/>
                    </a:ext>
                  </a:extLst>
                </a:gridCol>
                <a:gridCol w="1538940">
                  <a:extLst>
                    <a:ext uri="{9D8B030D-6E8A-4147-A177-3AD203B41FA5}">
                      <a16:colId xmlns:a16="http://schemas.microsoft.com/office/drawing/2014/main" val="364757398"/>
                    </a:ext>
                  </a:extLst>
                </a:gridCol>
                <a:gridCol w="1498901">
                  <a:extLst>
                    <a:ext uri="{9D8B030D-6E8A-4147-A177-3AD203B41FA5}">
                      <a16:colId xmlns:a16="http://schemas.microsoft.com/office/drawing/2014/main" val="1361837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Carer for a child/children (under18)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Carer for child/children requiring additional support (under18)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Carer for an adult(s) requiring additional support (18-65)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Carer for older person(s) (over 65)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Prefer not to say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67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00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Intersex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65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02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Non-binary or gender 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88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 prefer not to 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60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726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PT - title screens">
  <a:themeElements>
    <a:clrScheme name="FP2022">
      <a:dk1>
        <a:srgbClr val="000000"/>
      </a:dk1>
      <a:lt1>
        <a:srgbClr val="FFFFFF"/>
      </a:lt1>
      <a:dk2>
        <a:srgbClr val="494648"/>
      </a:dk2>
      <a:lt2>
        <a:srgbClr val="E7EFF3"/>
      </a:lt2>
      <a:accent1>
        <a:srgbClr val="36013F"/>
      </a:accent1>
      <a:accent2>
        <a:srgbClr val="7FE2D8"/>
      </a:accent2>
      <a:accent3>
        <a:srgbClr val="0047AB"/>
      </a:accent3>
      <a:accent4>
        <a:srgbClr val="A0DDF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PT - alt 1">
  <a:themeElements>
    <a:clrScheme name="FP2022">
      <a:dk1>
        <a:srgbClr val="000000"/>
      </a:dk1>
      <a:lt1>
        <a:srgbClr val="FFFFFF"/>
      </a:lt1>
      <a:dk2>
        <a:srgbClr val="494648"/>
      </a:dk2>
      <a:lt2>
        <a:srgbClr val="E7EFF3"/>
      </a:lt2>
      <a:accent1>
        <a:srgbClr val="36013F"/>
      </a:accent1>
      <a:accent2>
        <a:srgbClr val="7FE2D8"/>
      </a:accent2>
      <a:accent3>
        <a:srgbClr val="0047AB"/>
      </a:accent3>
      <a:accent4>
        <a:srgbClr val="A0DDF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PT - alt 2">
  <a:themeElements>
    <a:clrScheme name="FP2022">
      <a:dk1>
        <a:srgbClr val="000000"/>
      </a:dk1>
      <a:lt1>
        <a:srgbClr val="FFFFFF"/>
      </a:lt1>
      <a:dk2>
        <a:srgbClr val="494648"/>
      </a:dk2>
      <a:lt2>
        <a:srgbClr val="E7EFF3"/>
      </a:lt2>
      <a:accent1>
        <a:srgbClr val="36013F"/>
      </a:accent1>
      <a:accent2>
        <a:srgbClr val="7FE2D8"/>
      </a:accent2>
      <a:accent3>
        <a:srgbClr val="0047AB"/>
      </a:accent3>
      <a:accent4>
        <a:srgbClr val="A0DDF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PT - alt 3">
  <a:themeElements>
    <a:clrScheme name="FP2022">
      <a:dk1>
        <a:srgbClr val="000000"/>
      </a:dk1>
      <a:lt1>
        <a:srgbClr val="FFFFFF"/>
      </a:lt1>
      <a:dk2>
        <a:srgbClr val="494648"/>
      </a:dk2>
      <a:lt2>
        <a:srgbClr val="E7EFF3"/>
      </a:lt2>
      <a:accent1>
        <a:srgbClr val="36013F"/>
      </a:accent1>
      <a:accent2>
        <a:srgbClr val="7FE2D8"/>
      </a:accent2>
      <a:accent3>
        <a:srgbClr val="0047AB"/>
      </a:accent3>
      <a:accent4>
        <a:srgbClr val="A0DDF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PT - alt 4">
  <a:themeElements>
    <a:clrScheme name="FP2022">
      <a:dk1>
        <a:srgbClr val="000000"/>
      </a:dk1>
      <a:lt1>
        <a:srgbClr val="FFFFFF"/>
      </a:lt1>
      <a:dk2>
        <a:srgbClr val="494648"/>
      </a:dk2>
      <a:lt2>
        <a:srgbClr val="E7EFF3"/>
      </a:lt2>
      <a:accent1>
        <a:srgbClr val="36013F"/>
      </a:accent1>
      <a:accent2>
        <a:srgbClr val="7FE2D8"/>
      </a:accent2>
      <a:accent3>
        <a:srgbClr val="0047AB"/>
      </a:accent3>
      <a:accent4>
        <a:srgbClr val="A0DDF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f0f1be-ae16-4d86-8416-a318c4f65747">
      <Terms xmlns="http://schemas.microsoft.com/office/infopath/2007/PartnerControls"/>
    </lcf76f155ced4ddcb4097134ff3c332f>
    <TaxCatchAll xmlns="54551d89-4e81-4910-be9c-b455f91a6c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89266B1464D438804AD0ACE4CCC37" ma:contentTypeVersion="18" ma:contentTypeDescription="Create a new document." ma:contentTypeScope="" ma:versionID="05b80138d8b7764f295994a009d5e9f5">
  <xsd:schema xmlns:xsd="http://www.w3.org/2001/XMLSchema" xmlns:xs="http://www.w3.org/2001/XMLSchema" xmlns:p="http://schemas.microsoft.com/office/2006/metadata/properties" xmlns:ns2="32f0f1be-ae16-4d86-8416-a318c4f65747" xmlns:ns3="54551d89-4e81-4910-be9c-b455f91a6c39" targetNamespace="http://schemas.microsoft.com/office/2006/metadata/properties" ma:root="true" ma:fieldsID="be23341a4429b7db561af6f801abc329" ns2:_="" ns3:_="">
    <xsd:import namespace="32f0f1be-ae16-4d86-8416-a318c4f65747"/>
    <xsd:import namespace="54551d89-4e81-4910-be9c-b455f91a6c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0f1be-ae16-4d86-8416-a318c4f657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673dcd0-66f7-4544-8522-9d79e45c7f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51d89-4e81-4910-be9c-b455f91a6c3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bd9da67-d42c-4da3-a12c-c2db0bf6967d}" ma:internalName="TaxCatchAll" ma:showField="CatchAllData" ma:web="54551d89-4e81-4910-be9c-b455f91a6c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A4E3AC-5D0F-44F7-A5D6-1324D75CE6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0CAA5D-078E-425A-88F0-9F846E025919}">
  <ds:schemaRefs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29c2c93f-6645-451e-bf62-34c32482f84c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96FCD69-7334-4EA0-AF70-9BE511EEBCBA}"/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210</Words>
  <Application>Microsoft Office PowerPoint</Application>
  <PresentationFormat>Custom</PresentationFormat>
  <Paragraphs>87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Helvetica Neue</vt:lpstr>
      <vt:lpstr>FPT - title screens</vt:lpstr>
      <vt:lpstr>FPT - alt 1</vt:lpstr>
      <vt:lpstr>FPT - alt 2</vt:lpstr>
      <vt:lpstr>FPT - alt 3</vt:lpstr>
      <vt:lpstr>FPT - alt 4</vt:lpstr>
      <vt:lpstr>PowerPoint Presentation</vt:lpstr>
      <vt:lpstr>Q9: Caring responsibilities</vt:lpstr>
      <vt:lpstr>Q10: Which, if any, of these caring responsibilities do you have? (please tick all those applicable)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Elphick</dc:creator>
  <cp:lastModifiedBy>Stephanie Cresswell</cp:lastModifiedBy>
  <cp:revision>90</cp:revision>
  <dcterms:created xsi:type="dcterms:W3CDTF">2019-05-31T10:06:36Z</dcterms:created>
  <dcterms:modified xsi:type="dcterms:W3CDTF">2022-07-19T13:32:57Z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0x0101004F789266B1464D438804AD0ACE4CCC37</vt:lpwstr>
  </property>
</Properties>
</file>